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 showGuides="1">
      <p:cViewPr varScale="1">
        <p:scale>
          <a:sx n="121" d="100"/>
          <a:sy n="121" d="100"/>
        </p:scale>
        <p:origin x="120" y="11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78B8E-FE8B-4E5D-A5D9-106895A2A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249BB8-7D92-43E6-998B-96C2E6844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BF995F-0993-4080-81C7-FF4ABC351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56FA-3152-44D8-B37A-25E9B4B4AB38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2D0D41-2E62-4277-AA85-9951DF1B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599EAA-6325-4627-96B6-1966C2E69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AF5CE-4F3D-453D-8EE1-CF5C27095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936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D01910-B610-484C-9898-C40691574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89DA7E-9427-4BEA-A602-93D010E7E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F65A4A-F78E-43CD-99BA-B052C106D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56FA-3152-44D8-B37A-25E9B4B4AB38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8BF03A-5390-4D86-8C10-5E2B6AED1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A79D16-4468-4B08-90EE-C18CECC6A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AF5CE-4F3D-453D-8EE1-CF5C27095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41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4FE927A-C584-41E1-9041-46CD9972F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248082-2141-4226-B3E6-12945C8CDE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A4F6C-61DB-4B88-AE84-CA9512F21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56FA-3152-44D8-B37A-25E9B4B4AB38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E0F8D4-387D-4FCE-8209-532B4787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6B56C7-EC65-4F4A-B470-BDAF94F6A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AF5CE-4F3D-453D-8EE1-CF5C27095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685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CA015-9485-4804-BDD6-09AD571A8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EDC99D-0965-49E0-B5E7-EB82E6601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23416E-E0E3-4527-BF46-E57840F77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56FA-3152-44D8-B37A-25E9B4B4AB38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C70B7D-CB85-4D61-A088-F19167235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2FB8CC-7646-4F31-9FFE-5E7CADE2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AF5CE-4F3D-453D-8EE1-CF5C27095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86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180DD-9C0A-4DC4-9332-89961F735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FFD81B-D813-4AF3-8B19-1A8A140CA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B51CD2-F48A-4C3F-B18F-189EA583B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56FA-3152-44D8-B37A-25E9B4B4AB38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E01937-6121-4D31-B56D-15BDF031D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6D6AE-D0B0-4A7B-B8A1-B55756AB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AF5CE-4F3D-453D-8EE1-CF5C27095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01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71804-BF7E-4381-B6A4-939C2E8F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2500AC-09B3-42DB-8870-98761D451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A383A0-4D2C-48B1-93C6-C0ACF596A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017913-64F6-4A5E-928B-2E77AA08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56FA-3152-44D8-B37A-25E9B4B4AB38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4B6A91-A028-4C48-B700-DF0BD8638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1709E2-0C7F-4857-B4C0-46045F20F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AF5CE-4F3D-453D-8EE1-CF5C27095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055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3B885E-F799-498D-8811-1377B8AB0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0A72B8-1147-4AE5-94B9-D98674521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3C7816-105D-42EB-B127-948ED2575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82C4D2-2696-4956-9FE7-ECF6B759B2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8D37CC-85B0-4AC2-8347-B23151B4A6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B28D7E-DCC1-4C36-8766-46023074A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56FA-3152-44D8-B37A-25E9B4B4AB38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AD831BE-BF6D-45CD-AD4B-9750F95BF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199CC7-465C-43FA-BD0E-C44DE8ED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AF5CE-4F3D-453D-8EE1-CF5C27095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665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7A3EF-43B6-4689-BAE8-9E194485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293473-ACD3-4096-BD7E-8D069B67C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56FA-3152-44D8-B37A-25E9B4B4AB38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7AA30A-A964-4EBC-B580-D4B14234B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C05BDE-4549-4EBE-8443-F9871FACF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AF5CE-4F3D-453D-8EE1-CF5C27095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205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6EEFA6-BD72-481F-85AA-EAE253184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56FA-3152-44D8-B37A-25E9B4B4AB38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688CDE0-08CF-4CD3-8884-9DC65505F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837C3A-43CD-4FCC-92A9-FD907E2CE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AF5CE-4F3D-453D-8EE1-CF5C27095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829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09E486-FA0E-4673-BBE2-3EE36685F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964E4-11EA-4A33-B098-4EC5901F7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BB6D86-3235-4EF7-A5DE-98721BC32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498C82-6ED5-448C-9861-22D043C47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56FA-3152-44D8-B37A-25E9B4B4AB38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12D7E7-A97B-4634-B64C-FE299BC4E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EB014E-82B0-42CA-AC74-592484AB4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AF5CE-4F3D-453D-8EE1-CF5C27095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36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604D4-1474-4053-B870-284058E4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2D9FFC-C49E-413C-B302-039ADD4F2A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62A1F8-A5EB-488D-9369-A754C7BE2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7898E1-2279-4781-92BB-326D0CD30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C56FA-3152-44D8-B37A-25E9B4B4AB38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FBD2E7-DB78-43EE-BBC2-3C87D18FE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A62DE8-67F0-4A28-A3B9-C5D394CC1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AF5CE-4F3D-453D-8EE1-CF5C27095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721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FB62BD-B02C-48A1-A491-4295CE7B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6DAC6A-AA54-4B82-8741-097965566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90C186-2FC1-4F9C-B66B-C01FDDBC7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C56FA-3152-44D8-B37A-25E9B4B4AB38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8F2A-372A-4E5A-8ED0-8DC6917F7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029B86-7F0E-484D-A40A-810152621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AF5CE-4F3D-453D-8EE1-CF5C27095D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05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8D46C1-8CE7-4CA5-914E-1C9E5B5FE86B}"/>
              </a:ext>
            </a:extLst>
          </p:cNvPr>
          <p:cNvSpPr txBox="1"/>
          <p:nvPr/>
        </p:nvSpPr>
        <p:spPr>
          <a:xfrm>
            <a:off x="138546" y="0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Redis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2E1C8E-88BA-4A40-92A4-1C032E074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76" y="1479761"/>
            <a:ext cx="5388525" cy="29604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7B1172-1CD8-478A-9145-81D112A94C81}"/>
              </a:ext>
            </a:extLst>
          </p:cNvPr>
          <p:cNvSpPr txBox="1"/>
          <p:nvPr/>
        </p:nvSpPr>
        <p:spPr>
          <a:xfrm>
            <a:off x="262975" y="430715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구현환경 </a:t>
            </a:r>
            <a:r>
              <a:rPr lang="en-US" altLang="ko-KR" dirty="0"/>
              <a:t>: WSL2, Ubuntu 22.04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3CDDBC4-8023-4D3B-A410-20D9F3A65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229" y="1540308"/>
            <a:ext cx="5388525" cy="24391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8C207B-18BB-419B-8397-DD7D7D559C21}"/>
              </a:ext>
            </a:extLst>
          </p:cNvPr>
          <p:cNvSpPr txBox="1"/>
          <p:nvPr/>
        </p:nvSpPr>
        <p:spPr>
          <a:xfrm>
            <a:off x="7982345" y="1170976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&lt;Pub (code)&gt;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556147-3909-4FCF-AAB6-E6773B25082C}"/>
              </a:ext>
            </a:extLst>
          </p:cNvPr>
          <p:cNvSpPr txBox="1"/>
          <p:nvPr/>
        </p:nvSpPr>
        <p:spPr>
          <a:xfrm>
            <a:off x="1955652" y="1107914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&lt;Sub (code)&gt;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216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화면 녹화 중 2025-04-21 182000">
            <a:hlinkClick r:id="" action="ppaction://media"/>
            <a:extLst>
              <a:ext uri="{FF2B5EF4-FFF2-40B4-BE49-F238E27FC236}">
                <a16:creationId xmlns:a16="http://schemas.microsoft.com/office/drawing/2014/main" id="{D62710BD-C9A6-406D-812D-484924CFB4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5451" y="612808"/>
            <a:ext cx="10403249" cy="563238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2BA6AA9-7BAF-49F1-9D0F-8BB6249C2DF5}"/>
              </a:ext>
            </a:extLst>
          </p:cNvPr>
          <p:cNvSpPr/>
          <p:nvPr/>
        </p:nvSpPr>
        <p:spPr>
          <a:xfrm>
            <a:off x="6054808" y="612808"/>
            <a:ext cx="5133892" cy="174092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208DF5-CE47-4DBF-81DF-77D0B92261D7}"/>
              </a:ext>
            </a:extLst>
          </p:cNvPr>
          <p:cNvSpPr txBox="1"/>
          <p:nvPr/>
        </p:nvSpPr>
        <p:spPr>
          <a:xfrm>
            <a:off x="9373203" y="335809"/>
            <a:ext cx="1815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6"/>
                </a:solidFill>
              </a:rPr>
              <a:t>Redis </a:t>
            </a:r>
            <a:r>
              <a:rPr lang="ko-KR" altLang="en-US" sz="1200" b="1" dirty="0">
                <a:solidFill>
                  <a:schemeClr val="accent6"/>
                </a:solidFill>
              </a:rPr>
              <a:t>서버 시스템 실행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F94CAC-8A0D-49F0-9628-0250C3CEE6AE}"/>
              </a:ext>
            </a:extLst>
          </p:cNvPr>
          <p:cNvSpPr txBox="1"/>
          <p:nvPr/>
        </p:nvSpPr>
        <p:spPr>
          <a:xfrm>
            <a:off x="785451" y="335808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Sub </a:t>
            </a:r>
            <a:r>
              <a:rPr lang="ko-KR" altLang="en-US" sz="1200" b="1" dirty="0">
                <a:solidFill>
                  <a:srgbClr val="FF0000"/>
                </a:solidFill>
              </a:rPr>
              <a:t>실행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EDC834-DC2E-4118-B32A-CD259DC5BC92}"/>
              </a:ext>
            </a:extLst>
          </p:cNvPr>
          <p:cNvSpPr/>
          <p:nvPr/>
        </p:nvSpPr>
        <p:spPr>
          <a:xfrm>
            <a:off x="785450" y="612807"/>
            <a:ext cx="5192017" cy="5632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3F70D7-FC84-4BC8-A149-6C78AE7A8137}"/>
              </a:ext>
            </a:extLst>
          </p:cNvPr>
          <p:cNvSpPr/>
          <p:nvPr/>
        </p:nvSpPr>
        <p:spPr>
          <a:xfrm>
            <a:off x="6054808" y="2390807"/>
            <a:ext cx="5133892" cy="385438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D7342D-CB82-4E6E-91AC-FCBC29A5E666}"/>
              </a:ext>
            </a:extLst>
          </p:cNvPr>
          <p:cNvSpPr txBox="1"/>
          <p:nvPr/>
        </p:nvSpPr>
        <p:spPr>
          <a:xfrm>
            <a:off x="10280951" y="2562543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FF00"/>
                </a:solidFill>
              </a:rPr>
              <a:t>Pub </a:t>
            </a:r>
            <a:r>
              <a:rPr lang="ko-KR" altLang="en-US" sz="1200" b="1" dirty="0">
                <a:solidFill>
                  <a:srgbClr val="FFFF00"/>
                </a:solidFill>
              </a:rPr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342649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8D46C1-8CE7-4CA5-914E-1C9E5B5FE86B}"/>
              </a:ext>
            </a:extLst>
          </p:cNvPr>
          <p:cNvSpPr txBox="1"/>
          <p:nvPr/>
        </p:nvSpPr>
        <p:spPr>
          <a:xfrm>
            <a:off x="138546" y="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MQTT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7B1172-1CD8-478A-9145-81D112A94C81}"/>
              </a:ext>
            </a:extLst>
          </p:cNvPr>
          <p:cNvSpPr txBox="1"/>
          <p:nvPr/>
        </p:nvSpPr>
        <p:spPr>
          <a:xfrm>
            <a:off x="262975" y="430715"/>
            <a:ext cx="363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구현환경 </a:t>
            </a:r>
            <a:r>
              <a:rPr lang="en-US" altLang="ko-KR" dirty="0"/>
              <a:t>: WSL2, Ubuntu 22.04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C207B-18BB-419B-8397-DD7D7D559C21}"/>
              </a:ext>
            </a:extLst>
          </p:cNvPr>
          <p:cNvSpPr txBox="1"/>
          <p:nvPr/>
        </p:nvSpPr>
        <p:spPr>
          <a:xfrm>
            <a:off x="8039172" y="847161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&lt;Pub (code)&gt;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556147-3909-4FCF-AAB6-E6773B25082C}"/>
              </a:ext>
            </a:extLst>
          </p:cNvPr>
          <p:cNvSpPr txBox="1"/>
          <p:nvPr/>
        </p:nvSpPr>
        <p:spPr>
          <a:xfrm>
            <a:off x="2258714" y="861430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&lt;Sub (code)&gt;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229CEA-EEAB-40C2-9763-0F8446BB3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429" y="1213978"/>
            <a:ext cx="3875019" cy="36276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A91B8A-6145-458D-876D-BD590089A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07" y="1230762"/>
            <a:ext cx="5080000" cy="467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65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녹음 2025-04-21 182303">
            <a:hlinkClick r:id="" action="ppaction://media"/>
            <a:extLst>
              <a:ext uri="{FF2B5EF4-FFF2-40B4-BE49-F238E27FC236}">
                <a16:creationId xmlns:a16="http://schemas.microsoft.com/office/drawing/2014/main" id="{FCA462EA-9E51-4DAB-BF5B-4F5F10D307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0934" y="585821"/>
            <a:ext cx="10492151" cy="566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BEAEE1-A3AD-4D54-9EB1-A6189FDE9D85}"/>
              </a:ext>
            </a:extLst>
          </p:cNvPr>
          <p:cNvSpPr txBox="1"/>
          <p:nvPr/>
        </p:nvSpPr>
        <p:spPr>
          <a:xfrm>
            <a:off x="5038137" y="806314"/>
            <a:ext cx="822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Sub </a:t>
            </a:r>
            <a:r>
              <a:rPr lang="ko-KR" altLang="en-US" sz="1200" b="1" dirty="0">
                <a:solidFill>
                  <a:srgbClr val="FF0000"/>
                </a:solidFill>
              </a:rPr>
              <a:t>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D4F41B-BF5C-4069-99E4-51BC1162D998}"/>
              </a:ext>
            </a:extLst>
          </p:cNvPr>
          <p:cNvSpPr/>
          <p:nvPr/>
        </p:nvSpPr>
        <p:spPr>
          <a:xfrm>
            <a:off x="785450" y="612807"/>
            <a:ext cx="5192017" cy="5632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BBA824-AA67-436A-87DC-6FE8863C2D62}"/>
              </a:ext>
            </a:extLst>
          </p:cNvPr>
          <p:cNvSpPr/>
          <p:nvPr/>
        </p:nvSpPr>
        <p:spPr>
          <a:xfrm>
            <a:off x="6037875" y="585821"/>
            <a:ext cx="5192017" cy="568635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DF7565-2DC3-4A4A-8AA7-703EE8172138}"/>
              </a:ext>
            </a:extLst>
          </p:cNvPr>
          <p:cNvSpPr txBox="1"/>
          <p:nvPr/>
        </p:nvSpPr>
        <p:spPr>
          <a:xfrm>
            <a:off x="10362423" y="806314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FF00"/>
                </a:solidFill>
              </a:rPr>
              <a:t>Pub </a:t>
            </a:r>
            <a:r>
              <a:rPr lang="ko-KR" altLang="en-US" sz="1200" b="1" dirty="0">
                <a:solidFill>
                  <a:srgbClr val="FFFF00"/>
                </a:solidFill>
              </a:rPr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250404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D5973E7-6204-46CB-A4E4-2E29D8C8C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990746"/>
              </p:ext>
            </p:extLst>
          </p:nvPr>
        </p:nvGraphicFramePr>
        <p:xfrm>
          <a:off x="7026910" y="1770693"/>
          <a:ext cx="4250792" cy="331661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36000">
                  <a:extLst>
                    <a:ext uri="{9D8B030D-6E8A-4147-A177-3AD203B41FA5}">
                      <a16:colId xmlns:a16="http://schemas.microsoft.com/office/drawing/2014/main" val="732310938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71221205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55184335"/>
                    </a:ext>
                  </a:extLst>
                </a:gridCol>
                <a:gridCol w="1442792">
                  <a:extLst>
                    <a:ext uri="{9D8B030D-6E8A-4147-A177-3AD203B41FA5}">
                      <a16:colId xmlns:a16="http://schemas.microsoft.com/office/drawing/2014/main" val="536616715"/>
                    </a:ext>
                  </a:extLst>
                </a:gridCol>
              </a:tblGrid>
              <a:tr h="4686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연번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메시지 개수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처리시간</a:t>
                      </a:r>
                      <a:endParaRPr lang="en-US" altLang="ko-KR" sz="1100" b="1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(sec)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초당 처리 메시지 개수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(messages/sec)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275887"/>
                  </a:ext>
                </a:extLst>
              </a:tr>
              <a:tr h="284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16384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4.87651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3360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9289430"/>
                  </a:ext>
                </a:extLst>
              </a:tr>
              <a:tr h="284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16384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7.12547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2299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6236882"/>
                  </a:ext>
                </a:extLst>
              </a:tr>
              <a:tr h="284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16384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4.14906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3949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84820126"/>
                  </a:ext>
                </a:extLst>
              </a:tr>
              <a:tr h="284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16384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4.62017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3546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29260136"/>
                  </a:ext>
                </a:extLst>
              </a:tr>
              <a:tr h="284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16384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5.67156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2889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0855533"/>
                  </a:ext>
                </a:extLst>
              </a:tr>
              <a:tr h="284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16384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8.90234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1840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1309328"/>
                  </a:ext>
                </a:extLst>
              </a:tr>
              <a:tr h="284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16384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3.82422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4284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0042009"/>
                  </a:ext>
                </a:extLst>
              </a:tr>
              <a:tr h="284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16384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6.02138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2721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3399568"/>
                  </a:ext>
                </a:extLst>
              </a:tr>
              <a:tr h="284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16384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1.52774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10724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9846997"/>
                  </a:ext>
                </a:extLst>
              </a:tr>
              <a:tr h="284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16384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5.48998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2984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7943388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D5DA0C1-72A8-4B14-AAA8-413F491C69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196313"/>
              </p:ext>
            </p:extLst>
          </p:nvPr>
        </p:nvGraphicFramePr>
        <p:xfrm>
          <a:off x="914299" y="1770693"/>
          <a:ext cx="4250792" cy="331661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36000">
                  <a:extLst>
                    <a:ext uri="{9D8B030D-6E8A-4147-A177-3AD203B41FA5}">
                      <a16:colId xmlns:a16="http://schemas.microsoft.com/office/drawing/2014/main" val="732310938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71221205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55184335"/>
                    </a:ext>
                  </a:extLst>
                </a:gridCol>
                <a:gridCol w="1442792">
                  <a:extLst>
                    <a:ext uri="{9D8B030D-6E8A-4147-A177-3AD203B41FA5}">
                      <a16:colId xmlns:a16="http://schemas.microsoft.com/office/drawing/2014/main" val="536616715"/>
                    </a:ext>
                  </a:extLst>
                </a:gridCol>
              </a:tblGrid>
              <a:tr h="4686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연번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메시지 개수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처리시간</a:t>
                      </a:r>
                      <a:endParaRPr lang="en-US" altLang="ko-KR" sz="1100" b="1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(sec)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초당 처리 메시지 개수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(messages/sec)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275887"/>
                  </a:ext>
                </a:extLst>
              </a:tr>
              <a:tr h="284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16384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4.80019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3413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59289430"/>
                  </a:ext>
                </a:extLst>
              </a:tr>
              <a:tr h="284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16384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0.69967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23417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6236882"/>
                  </a:ext>
                </a:extLst>
              </a:tr>
              <a:tr h="284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16384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0.74852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21889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84820126"/>
                  </a:ext>
                </a:extLst>
              </a:tr>
              <a:tr h="284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16384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0.70238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23326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29260136"/>
                  </a:ext>
                </a:extLst>
              </a:tr>
              <a:tr h="284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16384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0.70508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23237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0855533"/>
                  </a:ext>
                </a:extLst>
              </a:tr>
              <a:tr h="284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16384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0.70883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23114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1309328"/>
                  </a:ext>
                </a:extLst>
              </a:tr>
              <a:tr h="284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16384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0.70203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23338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0042009"/>
                  </a:ext>
                </a:extLst>
              </a:tr>
              <a:tr h="284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16384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0.70717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23168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3399568"/>
                  </a:ext>
                </a:extLst>
              </a:tr>
              <a:tr h="284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16384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0.71720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22844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9846997"/>
                  </a:ext>
                </a:extLst>
              </a:tr>
              <a:tr h="284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16384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0.70129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23363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794338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DA15A68-57B4-4797-91DE-C1C1748862CE}"/>
              </a:ext>
            </a:extLst>
          </p:cNvPr>
          <p:cNvSpPr txBox="1"/>
          <p:nvPr/>
        </p:nvSpPr>
        <p:spPr>
          <a:xfrm>
            <a:off x="2671132" y="1276350"/>
            <a:ext cx="73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Redis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10D4EB-EF20-4CA2-A69B-04DDC6DB69E6}"/>
              </a:ext>
            </a:extLst>
          </p:cNvPr>
          <p:cNvSpPr txBox="1"/>
          <p:nvPr/>
        </p:nvSpPr>
        <p:spPr>
          <a:xfrm>
            <a:off x="8783743" y="1276350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MQTT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309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166</Words>
  <Application>Microsoft Office PowerPoint</Application>
  <PresentationFormat>와이드스크린</PresentationFormat>
  <Paragraphs>105</Paragraphs>
  <Slides>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김아란</dc:creator>
  <cp:lastModifiedBy>Heechul Kim</cp:lastModifiedBy>
  <cp:revision>10</cp:revision>
  <dcterms:created xsi:type="dcterms:W3CDTF">2025-04-21T09:15:48Z</dcterms:created>
  <dcterms:modified xsi:type="dcterms:W3CDTF">2025-04-22T02:24:41Z</dcterms:modified>
</cp:coreProperties>
</file>